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</p:sldIdLst>
  <p:sldSz cx="13716000" cy="18288000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2256" y="108"/>
      </p:cViewPr>
      <p:guideLst>
        <p:guide orient="horz" pos="576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992968"/>
            <a:ext cx="11658600" cy="636693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605435"/>
            <a:ext cx="10287000" cy="441536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4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73667"/>
            <a:ext cx="2957513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73667"/>
            <a:ext cx="8701088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559305"/>
            <a:ext cx="11830050" cy="7607299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2238572"/>
            <a:ext cx="11830050" cy="400049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868333"/>
            <a:ext cx="582930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868333"/>
            <a:ext cx="582930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73671"/>
            <a:ext cx="1183005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483101"/>
            <a:ext cx="5802510" cy="219709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680200"/>
            <a:ext cx="5802510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483101"/>
            <a:ext cx="5831087" cy="219709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680200"/>
            <a:ext cx="5831087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19200"/>
            <a:ext cx="4423767" cy="4267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633138"/>
            <a:ext cx="6943725" cy="1299633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486400"/>
            <a:ext cx="4423767" cy="1016423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19200"/>
            <a:ext cx="4423767" cy="4267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633138"/>
            <a:ext cx="6943725" cy="1299633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486400"/>
            <a:ext cx="4423767" cy="1016423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73671"/>
            <a:ext cx="1183005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868333"/>
            <a:ext cx="1183005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6950271"/>
            <a:ext cx="30861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AC53-3D7C-4660-9741-B94C0EE65DAA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6950271"/>
            <a:ext cx="462915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6950271"/>
            <a:ext cx="30861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78D8-5353-4A41-90D6-891F1FF7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D8DF3-3104-8666-7DBE-5DD26455A470}"/>
              </a:ext>
            </a:extLst>
          </p:cNvPr>
          <p:cNvGrpSpPr/>
          <p:nvPr/>
        </p:nvGrpSpPr>
        <p:grpSpPr>
          <a:xfrm>
            <a:off x="-661494" y="4722215"/>
            <a:ext cx="20397294" cy="12357652"/>
            <a:chOff x="-13634543" y="220474"/>
            <a:chExt cx="18583068" cy="11041886"/>
          </a:xfrm>
        </p:grpSpPr>
        <p:pic>
          <p:nvPicPr>
            <p:cNvPr id="9" name="Picture 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21B67773-84A4-FC8E-0605-CA9A563FF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306"/>
            <a:stretch/>
          </p:blipFill>
          <p:spPr>
            <a:xfrm>
              <a:off x="-13634543" y="220474"/>
              <a:ext cx="7885253" cy="7103998"/>
            </a:xfrm>
            <a:prstGeom prst="rect">
              <a:avLst/>
            </a:prstGeom>
          </p:spPr>
        </p:pic>
        <p:pic>
          <p:nvPicPr>
            <p:cNvPr id="10" name="Picture 2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F4233121-04B4-DFB7-E403-1088F6BCC5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3350961" y="1010412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22935ECF-3F8B-1A17-8D6F-ED98789BD0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4074861" y="1043940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4966E6B1-2E37-4E93-2D71-D21C4D5F2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2634681" y="1037082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AD3B2A-9879-9496-465E-889A73485551}"/>
              </a:ext>
            </a:extLst>
          </p:cNvPr>
          <p:cNvSpPr txBox="1"/>
          <p:nvPr/>
        </p:nvSpPr>
        <p:spPr>
          <a:xfrm>
            <a:off x="7377116" y="4903947"/>
            <a:ext cx="5989899" cy="9971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top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6818A-E5E8-6A1F-1FE8-388B264A1BB1}"/>
              </a:ext>
            </a:extLst>
          </p:cNvPr>
          <p:cNvSpPr txBox="1"/>
          <p:nvPr/>
        </p:nvSpPr>
        <p:spPr>
          <a:xfrm>
            <a:off x="425856" y="12247937"/>
            <a:ext cx="6432144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sz="800" dirty="0">
              <a:solidFill>
                <a:srgbClr val="CC0066"/>
              </a:solidFill>
              <a:latin typeface="#9Slide05 SVNClementine" panose="020F050202020403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4400" dirty="0">
                <a:solidFill>
                  <a:srgbClr val="CC0066"/>
                </a:solidFill>
                <a:latin typeface="#9Slide05 SVNClementine" panose="020F0502020204030203" pitchFamily="34" charset="0"/>
              </a:rPr>
              <a:t>LÃ NGỌC PHÁT</a:t>
            </a:r>
          </a:p>
          <a:p>
            <a:pPr algn="ctr">
              <a:spcBef>
                <a:spcPts val="600"/>
              </a:spcBef>
            </a:pPr>
            <a:r>
              <a:rPr lang="en-US" sz="4400" dirty="0">
                <a:latin typeface="#9Slide05 SVNClementine" panose="020F0502020204030203" pitchFamily="34" charset="0"/>
              </a:rPr>
              <a:t>LỚP BA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A0446-0B1C-7BDA-0E93-1B76459175F2}"/>
              </a:ext>
            </a:extLst>
          </p:cNvPr>
          <p:cNvSpPr/>
          <p:nvPr/>
        </p:nvSpPr>
        <p:spPr>
          <a:xfrm>
            <a:off x="1851660" y="670838"/>
            <a:ext cx="9944100" cy="4233109"/>
          </a:xfrm>
          <a:prstGeom prst="rect">
            <a:avLst/>
          </a:prstGeom>
          <a:noFill/>
        </p:spPr>
        <p:txBody>
          <a:bodyPr wrap="square" lIns="168813" tIns="84405" rIns="168813" bIns="84405"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SVNClementine" panose="020F0502020204030203" pitchFamily="34" charset="0"/>
              </a:rPr>
              <a:t>GƯƠNG ĐIỂN HÌNH </a:t>
            </a:r>
          </a:p>
          <a:p>
            <a:pPr algn="ctr"/>
            <a:r>
              <a:rPr lang="en-US" sz="8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SVNClementine" panose="020F0502020204030203" pitchFamily="34" charset="0"/>
              </a:rPr>
              <a:t>THÁNG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92" y="6191251"/>
            <a:ext cx="392104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9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D8DF3-3104-8666-7DBE-5DD26455A470}"/>
              </a:ext>
            </a:extLst>
          </p:cNvPr>
          <p:cNvGrpSpPr/>
          <p:nvPr/>
        </p:nvGrpSpPr>
        <p:grpSpPr>
          <a:xfrm>
            <a:off x="-778538" y="3968830"/>
            <a:ext cx="9274837" cy="8322740"/>
            <a:chOff x="0" y="5115377"/>
            <a:chExt cx="7452360" cy="6713995"/>
          </a:xfrm>
        </p:grpSpPr>
        <p:pic>
          <p:nvPicPr>
            <p:cNvPr id="9" name="Picture 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21B67773-84A4-FC8E-0605-CA9A563FF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306"/>
            <a:stretch/>
          </p:blipFill>
          <p:spPr>
            <a:xfrm>
              <a:off x="0" y="5115377"/>
              <a:ext cx="7452360" cy="6713995"/>
            </a:xfrm>
            <a:prstGeom prst="rect">
              <a:avLst/>
            </a:prstGeom>
          </p:spPr>
        </p:pic>
        <p:pic>
          <p:nvPicPr>
            <p:cNvPr id="10" name="Picture 2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F4233121-04B4-DFB7-E403-1088F6BCC5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3350961" y="1010412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22935ECF-3F8B-1A17-8D6F-ED98789BD0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4074861" y="1043940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4966E6B1-2E37-4E93-2D71-D21C4D5F2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2634681" y="1037082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7915E7-6318-A369-5AA0-8087E3D18384}"/>
              </a:ext>
            </a:extLst>
          </p:cNvPr>
          <p:cNvSpPr txBox="1"/>
          <p:nvPr/>
        </p:nvSpPr>
        <p:spPr>
          <a:xfrm>
            <a:off x="7509889" y="4903947"/>
            <a:ext cx="5989899" cy="7602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28EA2-C6A9-6DCE-B22E-15E4E2D04995}"/>
              </a:ext>
            </a:extLst>
          </p:cNvPr>
          <p:cNvSpPr txBox="1"/>
          <p:nvPr/>
        </p:nvSpPr>
        <p:spPr>
          <a:xfrm>
            <a:off x="468973" y="11901641"/>
            <a:ext cx="6432144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sz="800" dirty="0">
              <a:solidFill>
                <a:srgbClr val="CC0066"/>
              </a:solidFill>
              <a:latin typeface="#9Slide05 SVNClementine" panose="020F050202020403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CC0066"/>
                </a:solidFill>
                <a:latin typeface="#9Slide05 SVNClementine" panose="020F0502020204030203" pitchFamily="34" charset="0"/>
              </a:rPr>
              <a:t>NGUYỄN GIA HÂN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latin typeface="#9Slide05 SVNClementine" panose="020F0502020204030203" pitchFamily="34" charset="0"/>
              </a:rPr>
              <a:t>LỚP BA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90DC1-F08A-9D6B-8AF7-B92E492A6DDC}"/>
              </a:ext>
            </a:extLst>
          </p:cNvPr>
          <p:cNvSpPr/>
          <p:nvPr/>
        </p:nvSpPr>
        <p:spPr>
          <a:xfrm>
            <a:off x="1851660" y="670838"/>
            <a:ext cx="9944100" cy="4233109"/>
          </a:xfrm>
          <a:prstGeom prst="rect">
            <a:avLst/>
          </a:prstGeom>
          <a:noFill/>
        </p:spPr>
        <p:txBody>
          <a:bodyPr wrap="square" lIns="168813" tIns="84405" rIns="168813" bIns="84405"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SVNClementine" panose="020F0502020204030203" pitchFamily="34" charset="0"/>
              </a:rPr>
              <a:t>GƯƠNG ĐIỂN HÌNH </a:t>
            </a:r>
          </a:p>
          <a:p>
            <a:pPr algn="ctr"/>
            <a:r>
              <a:rPr lang="en-US" sz="8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SVNClementine" panose="020F0502020204030203" pitchFamily="34" charset="0"/>
              </a:rPr>
              <a:t>THÁNG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36" y="5285670"/>
            <a:ext cx="3905249" cy="46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4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D8DF3-3104-8666-7DBE-5DD26455A470}"/>
              </a:ext>
            </a:extLst>
          </p:cNvPr>
          <p:cNvGrpSpPr/>
          <p:nvPr/>
        </p:nvGrpSpPr>
        <p:grpSpPr>
          <a:xfrm>
            <a:off x="-778538" y="3968830"/>
            <a:ext cx="9274837" cy="8322740"/>
            <a:chOff x="0" y="5115377"/>
            <a:chExt cx="7452360" cy="6713995"/>
          </a:xfrm>
        </p:grpSpPr>
        <p:pic>
          <p:nvPicPr>
            <p:cNvPr id="9" name="Picture 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21B67773-84A4-FC8E-0605-CA9A563FF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306"/>
            <a:stretch/>
          </p:blipFill>
          <p:spPr>
            <a:xfrm>
              <a:off x="0" y="5115377"/>
              <a:ext cx="7452360" cy="6713995"/>
            </a:xfrm>
            <a:prstGeom prst="rect">
              <a:avLst/>
            </a:prstGeom>
          </p:spPr>
        </p:pic>
        <p:pic>
          <p:nvPicPr>
            <p:cNvPr id="10" name="Picture 2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F4233121-04B4-DFB7-E403-1088F6BCC5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3350961" y="1010412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22935ECF-3F8B-1A17-8D6F-ED98789BD0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4074861" y="1043940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ảnh Ngôi Sao Vàng đẹp PNG , Khỏe, Ngôi Sao, Vector đẹp PNG và Vector  với nền trong suốt để tải xuống miễn phí">
              <a:extLst>
                <a:ext uri="{FF2B5EF4-FFF2-40B4-BE49-F238E27FC236}">
                  <a16:creationId xmlns:a16="http://schemas.microsoft.com/office/drawing/2014/main" id="{4966E6B1-2E37-4E93-2D71-D21C4D5F2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11000" r="10250" b="9875"/>
            <a:stretch/>
          </p:blipFill>
          <p:spPr bwMode="auto">
            <a:xfrm>
              <a:off x="2634681" y="10370820"/>
              <a:ext cx="873664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7915E7-6318-A369-5AA0-8087E3D18384}"/>
              </a:ext>
            </a:extLst>
          </p:cNvPr>
          <p:cNvSpPr txBox="1"/>
          <p:nvPr/>
        </p:nvSpPr>
        <p:spPr>
          <a:xfrm>
            <a:off x="7509889" y="4969378"/>
            <a:ext cx="5989899" cy="7602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288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28EA2-C6A9-6DCE-B22E-15E4E2D04995}"/>
              </a:ext>
            </a:extLst>
          </p:cNvPr>
          <p:cNvSpPr txBox="1"/>
          <p:nvPr/>
        </p:nvSpPr>
        <p:spPr>
          <a:xfrm>
            <a:off x="468973" y="11901641"/>
            <a:ext cx="6432144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sz="800" dirty="0">
              <a:solidFill>
                <a:srgbClr val="CC0066"/>
              </a:solidFill>
              <a:latin typeface="#9Slide05 SVNClementine" panose="020F050202020403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CC0066"/>
                </a:solidFill>
                <a:latin typeface="#9Slide05 SVNClementine" panose="020F0502020204030203" pitchFamily="34" charset="0"/>
              </a:rPr>
              <a:t>TRẦN THANH DUY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latin typeface="#9Slide05 SVNClementine" panose="020F0502020204030203" pitchFamily="34" charset="0"/>
              </a:rPr>
              <a:t>LỚP BA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90DC1-F08A-9D6B-8AF7-B92E492A6DDC}"/>
              </a:ext>
            </a:extLst>
          </p:cNvPr>
          <p:cNvSpPr/>
          <p:nvPr/>
        </p:nvSpPr>
        <p:spPr>
          <a:xfrm>
            <a:off x="1851660" y="670838"/>
            <a:ext cx="9944100" cy="4233109"/>
          </a:xfrm>
          <a:prstGeom prst="rect">
            <a:avLst/>
          </a:prstGeom>
          <a:noFill/>
        </p:spPr>
        <p:txBody>
          <a:bodyPr wrap="square" lIns="168813" tIns="84405" rIns="168813" bIns="84405"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SVNClementine" panose="020F0502020204030203" pitchFamily="34" charset="0"/>
              </a:rPr>
              <a:t>GƯƠNG ĐIỂN HÌNH </a:t>
            </a:r>
          </a:p>
          <a:p>
            <a:pPr algn="ctr"/>
            <a:r>
              <a:rPr lang="en-US" sz="8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5 SVNClementine" panose="020F0502020204030203" pitchFamily="34" charset="0"/>
              </a:rPr>
              <a:t>THÁNG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41" y="5300592"/>
            <a:ext cx="3891559" cy="46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4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6975872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286</Words>
  <Application>Microsoft Office PowerPoint</Application>
  <PresentationFormat>Custom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#9Slide05 SVNClementine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 Day</dc:creator>
  <cp:lastModifiedBy>Admin</cp:lastModifiedBy>
  <cp:revision>8</cp:revision>
  <dcterms:created xsi:type="dcterms:W3CDTF">2022-11-10T01:27:05Z</dcterms:created>
  <dcterms:modified xsi:type="dcterms:W3CDTF">2023-03-30T04:13:08Z</dcterms:modified>
</cp:coreProperties>
</file>